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400800" cy="4572000"/>
  <p:notesSz cx="6858000" cy="9144000"/>
  <p:embeddedFontLst>
    <p:embeddedFont>
      <p:font typeface="Agrandir Bold" pitchFamily="2" charset="77"/>
      <p:regular r:id="rId4"/>
      <p:bold r:id="rId5"/>
    </p:embeddedFont>
    <p:embeddedFont>
      <p:font typeface="Glacial Indifference Bold" pitchFamily="2" charset="0"/>
      <p:regular r:id="rId6"/>
      <p:bold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26" autoAdjust="0"/>
  </p:normalViewPr>
  <p:slideViewPr>
    <p:cSldViewPr>
      <p:cViewPr varScale="1">
        <p:scale>
          <a:sx n="181" d="100"/>
          <a:sy n="181" d="100"/>
        </p:scale>
        <p:origin x="17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76538" y="512763"/>
            <a:ext cx="359092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#D2FFAA light green</a:t>
            </a:r>
          </a:p>
          <a:p>
            <a:r>
              <a:rPr lang="en-US"/>
              <a:t>#155E14 dark green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sapagp.org/event/sapa-gp-2024-annual-conference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F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57150" y="-179727"/>
            <a:ext cx="4197910" cy="2680753"/>
          </a:xfrm>
          <a:custGeom>
            <a:avLst/>
            <a:gdLst/>
            <a:ahLst/>
            <a:cxnLst/>
            <a:rect l="l" t="t" r="r" b="b"/>
            <a:pathLst>
              <a:path w="4197910" h="2680753">
                <a:moveTo>
                  <a:pt x="0" y="0"/>
                </a:moveTo>
                <a:lnTo>
                  <a:pt x="4197910" y="0"/>
                </a:lnTo>
                <a:lnTo>
                  <a:pt x="4197910" y="2680754"/>
                </a:lnTo>
                <a:lnTo>
                  <a:pt x="0" y="268075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b="-121726"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 rot="640503">
            <a:off x="3689894" y="-312863"/>
            <a:ext cx="3668854" cy="5627779"/>
            <a:chOff x="0" y="0"/>
            <a:chExt cx="1247701" cy="191389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247700" cy="1913890"/>
            </a:xfrm>
            <a:custGeom>
              <a:avLst/>
              <a:gdLst/>
              <a:ahLst/>
              <a:cxnLst/>
              <a:rect l="l" t="t" r="r" b="b"/>
              <a:pathLst>
                <a:path w="1247700" h="1913890">
                  <a:moveTo>
                    <a:pt x="0" y="0"/>
                  </a:moveTo>
                  <a:lnTo>
                    <a:pt x="1247700" y="0"/>
                  </a:lnTo>
                  <a:lnTo>
                    <a:pt x="1247700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88CA5E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AutoShape 5"/>
          <p:cNvSpPr/>
          <p:nvPr/>
        </p:nvSpPr>
        <p:spPr>
          <a:xfrm flipV="1">
            <a:off x="3166612" y="-599363"/>
            <a:ext cx="1105746" cy="5606024"/>
          </a:xfrm>
          <a:prstGeom prst="line">
            <a:avLst/>
          </a:prstGeom>
          <a:ln w="47625" cap="flat">
            <a:solidFill>
              <a:srgbClr val="155E1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909158" y="2715219"/>
            <a:ext cx="694593" cy="952041"/>
          </a:xfrm>
          <a:custGeom>
            <a:avLst/>
            <a:gdLst/>
            <a:ahLst/>
            <a:cxnLst/>
            <a:rect l="l" t="t" r="r" b="b"/>
            <a:pathLst>
              <a:path w="694593" h="952041">
                <a:moveTo>
                  <a:pt x="0" y="0"/>
                </a:moveTo>
                <a:lnTo>
                  <a:pt x="694593" y="0"/>
                </a:lnTo>
                <a:lnTo>
                  <a:pt x="694593" y="952040"/>
                </a:lnTo>
                <a:lnTo>
                  <a:pt x="0" y="95204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591987" y="3810134"/>
            <a:ext cx="2137830" cy="233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indent="0" algn="ctr">
              <a:lnSpc>
                <a:spcPts val="1746"/>
              </a:lnSpc>
              <a:spcBef>
                <a:spcPct val="0"/>
              </a:spcBef>
            </a:pPr>
            <a:r>
              <a:rPr lang="en-US" sz="1800" u="none" strike="noStrike" spc="171">
                <a:solidFill>
                  <a:srgbClr val="155E14"/>
                </a:solidFill>
                <a:latin typeface="Glacial Indifference Bold"/>
              </a:rPr>
              <a:t>REGISTER NOW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3054677" y="3751078"/>
            <a:ext cx="3186674" cy="470773"/>
            <a:chOff x="0" y="0"/>
            <a:chExt cx="1888400" cy="278977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888400" cy="278977"/>
            </a:xfrm>
            <a:custGeom>
              <a:avLst/>
              <a:gdLst/>
              <a:ahLst/>
              <a:cxnLst/>
              <a:rect l="l" t="t" r="r" b="b"/>
              <a:pathLst>
                <a:path w="1888400" h="278977">
                  <a:moveTo>
                    <a:pt x="0" y="0"/>
                  </a:moveTo>
                  <a:lnTo>
                    <a:pt x="1888400" y="0"/>
                  </a:lnTo>
                  <a:lnTo>
                    <a:pt x="1888400" y="278977"/>
                  </a:lnTo>
                  <a:lnTo>
                    <a:pt x="0" y="278977"/>
                  </a:lnTo>
                  <a:close/>
                </a:path>
              </a:pathLst>
            </a:custGeom>
            <a:solidFill>
              <a:srgbClr val="155E14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38100"/>
              <a:ext cx="1888400" cy="2408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1" indent="0" algn="ctr">
                <a:lnSpc>
                  <a:spcPts val="1746"/>
                </a:lnSpc>
                <a:spcBef>
                  <a:spcPct val="0"/>
                </a:spcBef>
              </a:pPr>
              <a:r>
                <a:rPr lang="en-US" sz="1800" u="none" strike="noStrike" spc="171" dirty="0">
                  <a:solidFill>
                    <a:srgbClr val="D2FFAA"/>
                  </a:solidFill>
                  <a:latin typeface="Glacial Indifference Bold"/>
                </a:rPr>
                <a:t>WE ARE SPONSORING</a:t>
              </a:r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591987" y="4053140"/>
            <a:ext cx="2137830" cy="3377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32"/>
              </a:lnSpc>
            </a:pPr>
            <a:r>
              <a:rPr lang="en-US" sz="951" u="sng" spc="44" dirty="0">
                <a:solidFill>
                  <a:schemeClr val="accent3">
                    <a:lumMod val="50000"/>
                  </a:schemeClr>
                </a:solidFill>
                <a:latin typeface="Agrandir Bold"/>
                <a:hlinkClick r:id="rId5" tooltip="https://sapagp.org/event/sapa-gp-2024-annual-conferenc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sapagp.org/event/sapa-gp-2024-annual-conference/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1688402" y="2760509"/>
            <a:ext cx="815418" cy="815418"/>
            <a:chOff x="0" y="0"/>
            <a:chExt cx="1087224" cy="108722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087224" cy="1087224"/>
            </a:xfrm>
            <a:custGeom>
              <a:avLst/>
              <a:gdLst/>
              <a:ahLst/>
              <a:cxnLst/>
              <a:rect l="l" t="t" r="r" b="b"/>
              <a:pathLst>
                <a:path w="1087224" h="1087224">
                  <a:moveTo>
                    <a:pt x="0" y="0"/>
                  </a:moveTo>
                  <a:lnTo>
                    <a:pt x="1087224" y="0"/>
                  </a:lnTo>
                  <a:lnTo>
                    <a:pt x="1087224" y="1087224"/>
                  </a:lnTo>
                  <a:lnTo>
                    <a:pt x="0" y="108722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Agrandir Bold</vt:lpstr>
      <vt:lpstr>Calibri</vt:lpstr>
      <vt:lpstr>Glacial Indifference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AC media kit template pptx</dc:title>
  <cp:lastModifiedBy>Mr. Dian He, Ph.D.</cp:lastModifiedBy>
  <cp:revision>3</cp:revision>
  <dcterms:created xsi:type="dcterms:W3CDTF">2006-08-16T00:00:00Z</dcterms:created>
  <dcterms:modified xsi:type="dcterms:W3CDTF">2024-01-05T20:55:14Z</dcterms:modified>
  <dc:identifier>DAF4UkRWECY</dc:identifier>
</cp:coreProperties>
</file>